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70" r:id="rId6"/>
    <p:sldMasterId id="2147483659" r:id="rId7"/>
  </p:sldMasterIdLst>
  <p:notesMasterIdLst>
    <p:notesMasterId r:id="rId11"/>
  </p:notesMasterIdLst>
  <p:sldIdLst>
    <p:sldId id="260" r:id="rId8"/>
    <p:sldId id="261" r:id="rId9"/>
    <p:sldId id="262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78" autoAdjust="0"/>
  </p:normalViewPr>
  <p:slideViewPr>
    <p:cSldViewPr snapToGrid="0">
      <p:cViewPr varScale="1">
        <p:scale>
          <a:sx n="122" d="100"/>
          <a:sy n="122" d="100"/>
        </p:scale>
        <p:origin x="112" y="1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14" Type="http://schemas.openxmlformats.org/officeDocument/2006/relationships/theme" Target="theme/theme1.xml"/><Relationship Id="rId9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80EB5-F9F6-4055-8A57-C3558BEF59CB}" type="datetimeFigureOut">
              <a:rPr lang="sv-SE" smtClean="0"/>
              <a:t>2022-05-30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FC58F-130B-4AF5-9D23-E40E3A4A33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9721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66421D-13FB-48A6-AA70-4A6E2F097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5645" y="2782342"/>
            <a:ext cx="10420710" cy="880200"/>
          </a:xfrm>
          <a:noFill/>
        </p:spPr>
        <p:txBody>
          <a:bodyPr anchor="b"/>
          <a:lstStyle>
            <a:lvl1pPr algn="r"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56C2F47-F27D-4541-B8B8-154662703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645" y="3883862"/>
            <a:ext cx="10420710" cy="880200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56308EC-D904-4884-8E8C-C03D9513D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38AF-0FB2-4207-BD2F-11491E7E8EB2}" type="datetime1">
              <a:rPr lang="sv-SE" smtClean="0"/>
              <a:t>2022-05-30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D6F954-9F6B-4167-A198-126A615C3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Förnamn Efternamn, E-post, Telefonummer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01A515-98DB-4145-A822-133AEB58B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C47F3B3C-8DE6-4ED8-8A58-34E28C3538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3970" y="5716902"/>
            <a:ext cx="1800000" cy="83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33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397307D-D188-45AA-88B7-61CB8EE5F19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tIns="1944000" anchor="t">
            <a:normAutofit/>
          </a:bodyPr>
          <a:lstStyle>
            <a:lvl1pPr algn="ctr">
              <a:buNone/>
              <a:defRPr sz="2000"/>
            </a:lvl1pPr>
          </a:lstStyle>
          <a:p>
            <a:r>
              <a:rPr lang="sv-SE" dirty="0"/>
              <a:t>Klicka på ikonen </a:t>
            </a:r>
            <a:r>
              <a:rPr lang="sv-SE" dirty="0" err="1"/>
              <a:t>Bildbank</a:t>
            </a:r>
            <a:r>
              <a:rPr lang="sv-SE" dirty="0"/>
              <a:t> under Start-fliken för att infoga en bild från FMV:s </a:t>
            </a:r>
            <a:r>
              <a:rPr lang="sv-SE" dirty="0" err="1"/>
              <a:t>bildbank</a:t>
            </a:r>
            <a:r>
              <a:rPr lang="sv-SE" dirty="0"/>
              <a:t>. </a:t>
            </a:r>
          </a:p>
        </p:txBody>
      </p:sp>
      <p:sp>
        <p:nvSpPr>
          <p:cNvPr id="217" name="Platshållare för text 216">
            <a:extLst>
              <a:ext uri="{FF2B5EF4-FFF2-40B4-BE49-F238E27FC236}">
                <a16:creationId xmlns:a16="http://schemas.microsoft.com/office/drawing/2014/main" id="{BC9CBC55-BCCC-41AF-A64E-F344280666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73970" y="5716902"/>
            <a:ext cx="1800000" cy="834146"/>
          </a:xfr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algn="ctr">
              <a:buNone/>
              <a:defRPr sz="100"/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C66421D-13FB-48A6-AA70-4A6E2F097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3856378"/>
            <a:ext cx="12191999" cy="1272211"/>
          </a:xfrm>
          <a:solidFill>
            <a:srgbClr val="000000">
              <a:alpha val="40000"/>
            </a:srgbClr>
          </a:solidFill>
        </p:spPr>
        <p:txBody>
          <a:bodyPr rIns="972000" anchor="ctr"/>
          <a:lstStyle>
            <a:lvl1pPr algn="r"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C07D9DA-41B5-4330-B2D3-6F2CE0F75DB7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37893461-3C0C-47B8-A2E4-D659E1139261}" type="datetime1">
              <a:rPr lang="sv-SE" smtClean="0"/>
              <a:t>2022-05-30</a:t>
            </a:fld>
            <a:endParaRPr lang="sv-SE" sz="1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36753E1-8409-4FEA-841C-E3D67E9FCF8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0" y="6891856"/>
            <a:ext cx="864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sv-SE"/>
              <a:t>Förnamn Efternamn, E-post, Telefonummer</a:t>
            </a:r>
            <a:endParaRPr lang="sv-SE" sz="10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9FA1F0-424B-4D94-B3A1-C0FF7E0980F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CC6C322D-AE1A-4FC3-BA63-54BA2399C0D0}" type="slidenum">
              <a:rPr lang="sv-SE" smtClean="0"/>
              <a:pPr/>
              <a:t>‹#›</a:t>
            </a:fld>
            <a:endParaRPr lang="sv-SE" sz="100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1CAE82C5-75AD-48E8-9613-25066C56097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5716903"/>
            <a:ext cx="8835940" cy="834146"/>
          </a:xfrm>
        </p:spPr>
        <p:txBody>
          <a:bodyPr anchor="ctr">
            <a:noAutofit/>
          </a:bodyPr>
          <a:lstStyle>
            <a:lvl1pPr>
              <a:buNone/>
              <a:defRPr sz="2000">
                <a:solidFill>
                  <a:schemeClr val="bg1"/>
                </a:solidFill>
              </a:defRPr>
            </a:lvl1pPr>
            <a:lvl2pPr>
              <a:buNone/>
              <a:defRPr sz="2000">
                <a:solidFill>
                  <a:schemeClr val="bg1"/>
                </a:solidFill>
              </a:defRPr>
            </a:lvl2pPr>
            <a:lvl3pPr>
              <a:buNone/>
              <a:defRPr sz="2000">
                <a:solidFill>
                  <a:schemeClr val="bg1"/>
                </a:solidFill>
              </a:defRPr>
            </a:lvl3pPr>
            <a:lvl4pPr>
              <a:buNone/>
              <a:defRPr sz="2000">
                <a:solidFill>
                  <a:schemeClr val="bg1"/>
                </a:solidFill>
              </a:defRPr>
            </a:lvl4pPr>
            <a:lvl5pPr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Förnamn Efternamn, e-post och telefonnummer</a:t>
            </a:r>
          </a:p>
        </p:txBody>
      </p:sp>
    </p:spTree>
    <p:extLst>
      <p:ext uri="{BB962C8B-B14F-4D97-AF65-F5344CB8AC3E}">
        <p14:creationId xmlns:p14="http://schemas.microsoft.com/office/powerpoint/2010/main" val="357847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4">
            <a:extLst>
              <a:ext uri="{FF2B5EF4-FFF2-40B4-BE49-F238E27FC236}">
                <a16:creationId xmlns:a16="http://schemas.microsoft.com/office/drawing/2014/main" id="{782541EB-C98A-4D1E-8CF0-07A2253BCC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tIns="1944000" anchor="t">
            <a:normAutofit/>
          </a:bodyPr>
          <a:lstStyle>
            <a:lvl1pPr algn="ctr">
              <a:buNone/>
              <a:defRPr sz="2000"/>
            </a:lvl1pPr>
          </a:lstStyle>
          <a:p>
            <a:r>
              <a:rPr lang="sv-SE" dirty="0"/>
              <a:t>Klicka på ikonen </a:t>
            </a:r>
            <a:r>
              <a:rPr lang="sv-SE" dirty="0" err="1"/>
              <a:t>Bildbank</a:t>
            </a:r>
            <a:r>
              <a:rPr lang="sv-SE" dirty="0"/>
              <a:t> under Start-fliken för att infoga en bild från FMV:s </a:t>
            </a:r>
            <a:r>
              <a:rPr lang="sv-SE" dirty="0" err="1"/>
              <a:t>bildbank</a:t>
            </a:r>
            <a:r>
              <a:rPr lang="sv-SE" dirty="0"/>
              <a:t>. 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503FE21-80EA-440F-B49F-CADF495C69F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94018BDE-FC39-4080-B278-7C6D3ED2146E}" type="datetime1">
              <a:rPr lang="sv-SE" smtClean="0"/>
              <a:t>2022-05-30</a:t>
            </a:fld>
            <a:endParaRPr lang="sv-SE" sz="1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9438A0-E20A-4F11-9148-B649121E46D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0" y="6891856"/>
            <a:ext cx="864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sv-SE"/>
              <a:t>Förnamn Efternamn, E-post, Telefonummer</a:t>
            </a:r>
            <a:endParaRPr lang="sv-SE" sz="100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F0A285E3-C572-4240-A07D-C40B3C7F177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CC6C322D-AE1A-4FC3-BA63-54BA2399C0D0}" type="slidenum">
              <a:rPr lang="sv-SE" smtClean="0"/>
              <a:pPr/>
              <a:t>‹#›</a:t>
            </a:fld>
            <a:endParaRPr lang="sv-SE" sz="100"/>
          </a:p>
        </p:txBody>
      </p:sp>
    </p:spTree>
    <p:extLst>
      <p:ext uri="{BB962C8B-B14F-4D97-AF65-F5344CB8AC3E}">
        <p14:creationId xmlns:p14="http://schemas.microsoft.com/office/powerpoint/2010/main" val="55898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sbild, v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4">
            <a:extLst>
              <a:ext uri="{FF2B5EF4-FFF2-40B4-BE49-F238E27FC236}">
                <a16:creationId xmlns:a16="http://schemas.microsoft.com/office/drawing/2014/main" id="{782541EB-C98A-4D1E-8CF0-07A2253BCC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tIns="1944000" anchor="t">
            <a:normAutofit/>
          </a:bodyPr>
          <a:lstStyle>
            <a:lvl1pPr algn="ctr">
              <a:buNone/>
              <a:defRPr sz="2000"/>
            </a:lvl1pPr>
          </a:lstStyle>
          <a:p>
            <a:r>
              <a:rPr lang="sv-SE" dirty="0"/>
              <a:t>Klicka på ikonen </a:t>
            </a:r>
            <a:r>
              <a:rPr lang="sv-SE" dirty="0" err="1"/>
              <a:t>Bildbank</a:t>
            </a:r>
            <a:r>
              <a:rPr lang="sv-SE" dirty="0"/>
              <a:t> under Start-fliken för att infoga en bild från FMV:s </a:t>
            </a:r>
            <a:r>
              <a:rPr lang="sv-SE" dirty="0" err="1"/>
              <a:t>bildbank</a:t>
            </a:r>
            <a:r>
              <a:rPr lang="sv-SE" dirty="0"/>
              <a:t>. 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503FE21-80EA-440F-B49F-CADF495C69F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94018BDE-FC39-4080-B278-7C6D3ED2146E}" type="datetime1">
              <a:rPr lang="sv-SE" smtClean="0"/>
              <a:t>2022-05-30</a:t>
            </a:fld>
            <a:endParaRPr lang="sv-SE" sz="1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9438A0-E20A-4F11-9148-B649121E46D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0" y="6891856"/>
            <a:ext cx="864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sv-SE"/>
              <a:t>Förnamn Efternamn, E-post, Telefonummer</a:t>
            </a:r>
            <a:endParaRPr lang="sv-SE" sz="100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F0A285E3-C572-4240-A07D-C40B3C7F177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CC6C322D-AE1A-4FC3-BA63-54BA2399C0D0}" type="slidenum">
              <a:rPr lang="sv-SE" smtClean="0"/>
              <a:pPr/>
              <a:t>‹#›</a:t>
            </a:fld>
            <a:endParaRPr lang="sv-SE" sz="100"/>
          </a:p>
        </p:txBody>
      </p:sp>
      <p:sp>
        <p:nvSpPr>
          <p:cNvPr id="7" name="Platshållare för text 216">
            <a:extLst>
              <a:ext uri="{FF2B5EF4-FFF2-40B4-BE49-F238E27FC236}">
                <a16:creationId xmlns:a16="http://schemas.microsoft.com/office/drawing/2014/main" id="{0D4E38F6-F8C4-4E27-BF73-2EE2BFBBC91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73970" y="5716902"/>
            <a:ext cx="1800000" cy="834146"/>
          </a:xfr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algn="ctr">
              <a:buNone/>
              <a:defRPr sz="100"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9005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sbild, sva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4">
            <a:extLst>
              <a:ext uri="{FF2B5EF4-FFF2-40B4-BE49-F238E27FC236}">
                <a16:creationId xmlns:a16="http://schemas.microsoft.com/office/drawing/2014/main" id="{782541EB-C98A-4D1E-8CF0-07A2253BCC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tIns="1944000" anchor="t">
            <a:normAutofit/>
          </a:bodyPr>
          <a:lstStyle>
            <a:lvl1pPr algn="ctr">
              <a:buNone/>
              <a:defRPr sz="2000"/>
            </a:lvl1pPr>
          </a:lstStyle>
          <a:p>
            <a:r>
              <a:rPr lang="sv-SE" dirty="0"/>
              <a:t>Klicka på ikonen </a:t>
            </a:r>
            <a:r>
              <a:rPr lang="sv-SE" dirty="0" err="1"/>
              <a:t>Bildbank</a:t>
            </a:r>
            <a:r>
              <a:rPr lang="sv-SE" dirty="0"/>
              <a:t> under Start-fliken för att infoga en bild från FMV:s </a:t>
            </a:r>
            <a:r>
              <a:rPr lang="sv-SE" dirty="0" err="1"/>
              <a:t>bildbank</a:t>
            </a:r>
            <a:r>
              <a:rPr lang="sv-SE" dirty="0"/>
              <a:t>. 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503FE21-80EA-440F-B49F-CADF495C69F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94018BDE-FC39-4080-B278-7C6D3ED2146E}" type="datetime1">
              <a:rPr lang="sv-SE" smtClean="0"/>
              <a:t>2022-05-30</a:t>
            </a:fld>
            <a:endParaRPr lang="sv-SE" sz="1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9438A0-E20A-4F11-9148-B649121E46D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0" y="6891856"/>
            <a:ext cx="864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sv-SE"/>
              <a:t>Förnamn Efternamn, E-post, Telefonummer</a:t>
            </a:r>
            <a:endParaRPr lang="sv-SE" sz="100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F0A285E3-C572-4240-A07D-C40B3C7F177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CC6C322D-AE1A-4FC3-BA63-54BA2399C0D0}" type="slidenum">
              <a:rPr lang="sv-SE" smtClean="0"/>
              <a:pPr/>
              <a:t>‹#›</a:t>
            </a:fld>
            <a:endParaRPr lang="sv-SE" sz="100"/>
          </a:p>
        </p:txBody>
      </p:sp>
      <p:sp>
        <p:nvSpPr>
          <p:cNvPr id="7" name="Platshållare för text 216">
            <a:extLst>
              <a:ext uri="{FF2B5EF4-FFF2-40B4-BE49-F238E27FC236}">
                <a16:creationId xmlns:a16="http://schemas.microsoft.com/office/drawing/2014/main" id="{976AF94F-A0A5-4E50-AFB6-2C85231EA6A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73970" y="5716902"/>
            <a:ext cx="1800000" cy="834146"/>
          </a:xfr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algn="ctr">
              <a:buNone/>
              <a:defRPr sz="100"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8195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66421D-13FB-48A6-AA70-4A6E2F097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5645" y="2782342"/>
            <a:ext cx="10420710" cy="880200"/>
          </a:xfrm>
          <a:noFill/>
        </p:spPr>
        <p:txBody>
          <a:bodyPr anchor="b"/>
          <a:lstStyle>
            <a:lvl1pPr algn="r">
              <a:defRPr sz="48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56C2F47-F27D-4541-B8B8-154662703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645" y="3883862"/>
            <a:ext cx="10420710" cy="880200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AD9EEF-0820-4EAA-87AB-9A48B058C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D80C-4242-45A6-8C34-D86C5782DC9E}" type="datetime1">
              <a:rPr lang="sv-SE" smtClean="0"/>
              <a:t>2022-05-30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8B8417-A6B7-4C37-9EAB-27552BAD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565C73-889D-4ABE-B9A7-988BC0808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0114A0B6-0B15-4519-84DD-56E65BB323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3970" y="5716902"/>
            <a:ext cx="1800000" cy="83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537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751477-D184-4A09-90E7-0FFC8C9C8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A2C69B-B18C-46FF-8801-296E66653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C276A9-182B-4DA1-9B12-4C18D6856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FA7B-4712-4B0F-A043-ED92281042C2}" type="datetime1">
              <a:rPr lang="sv-SE" smtClean="0"/>
              <a:t>2022-05-30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8A732B-A014-4C2F-A012-32FDF64DB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85E0DF-712C-48C7-8D8E-EDB9E0994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1124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7BF0BE-B217-4716-AAF4-385429DFD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7847E4-9CDA-479D-BCF5-46BD54412A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000" y="1718269"/>
            <a:ext cx="5040000" cy="37797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2023D3D-EF7D-4840-B288-75D8B7C24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9445" y="1718269"/>
            <a:ext cx="5040000" cy="37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295EC61-6AD9-41F5-80CC-1005974D0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2B70-4AB2-461B-84D8-B5D13E04A97D}" type="datetime1">
              <a:rPr lang="sv-SE" smtClean="0"/>
              <a:t>2022-05-30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B7281-E2E8-43CD-8E45-01DF94BB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D7767E-A62C-4E1B-833F-D156316EC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9429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8F7209-EC6E-463D-889B-48727D2DE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19999"/>
            <a:ext cx="10449445" cy="882000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4AE3D56-D509-450B-A2E9-F11E94610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1" y="1657143"/>
            <a:ext cx="5040000" cy="6989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836E97-A715-43E9-8F44-7CDF9618F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0000" y="2411219"/>
            <a:ext cx="5040000" cy="30868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99F606F-C4C3-4985-8814-69C4E2D7B0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9445" y="1657143"/>
            <a:ext cx="5040000" cy="6989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09325D2-E1C7-4412-B568-8F5B851093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29445" y="2411219"/>
            <a:ext cx="5040000" cy="30868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BB7DB53-FFC9-490B-8D00-74572D205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A669-7FFC-43FB-8D2D-D66F4F7C5593}" type="datetime1">
              <a:rPr lang="sv-SE" smtClean="0"/>
              <a:t>2022-05-30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BA6833B-C8E3-454B-84C6-1A02E3AB7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BBC8FC1-5EBB-4E3F-BA2B-402D22A43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28963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EE95AB-3476-4DEA-A3FA-8A2B56BA3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78958C-3A8A-4492-BB93-11F5471E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FA89-CF7E-424B-980D-6D49823DEDEE}" type="datetime1">
              <a:rPr lang="sv-SE" smtClean="0"/>
              <a:t>2022-05-30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944C648-5395-4098-A795-4C3D8BB2E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65AAB2F-2B31-45E1-B5BE-76CA5BBF7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3970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 med c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7BF0BE-B217-4716-AAF4-385429DFD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7847E4-9CDA-479D-BCF5-46BD54412A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000" y="1718269"/>
            <a:ext cx="5040000" cy="37797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295EC61-6AD9-41F5-80CC-1005974D0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06A0E-CCF8-4ADA-B77F-83ABCEA50BAB}" type="datetime1">
              <a:rPr lang="sv-SE" smtClean="0"/>
              <a:t>2022-05-30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B7281-E2E8-43CD-8E45-01DF94BB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D7767E-A62C-4E1B-833F-D156316EC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10">
            <a:extLst>
              <a:ext uri="{FF2B5EF4-FFF2-40B4-BE49-F238E27FC236}">
                <a16:creationId xmlns:a16="http://schemas.microsoft.com/office/drawing/2014/main" id="{7893187F-584C-4E7D-8FCC-9A3E444095E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21375" y="1718269"/>
            <a:ext cx="3780000" cy="377978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 dirty="0"/>
              <a:t>Klicka i denna text för att infoga en bild från FMV:s </a:t>
            </a:r>
            <a:r>
              <a:rPr lang="sv-SE" dirty="0" err="1"/>
              <a:t>bildbank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900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751477-D184-4A09-90E7-0FFC8C9C8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A2C69B-B18C-46FF-8801-296E66653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C276A9-182B-4DA1-9B12-4C18D6856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303B-4610-4803-9221-7CB4D6102129}" type="datetime1">
              <a:rPr lang="sv-SE" smtClean="0"/>
              <a:t>2022-05-30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8A732B-A014-4C2F-A012-32FDF64DB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85E0DF-712C-48C7-8D8E-EDB9E0994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92364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cirk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text 6">
            <a:extLst>
              <a:ext uri="{FF2B5EF4-FFF2-40B4-BE49-F238E27FC236}">
                <a16:creationId xmlns:a16="http://schemas.microsoft.com/office/drawing/2014/main" id="{F673FB04-56A1-49F4-B6ED-66A4DD47658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63445" y="4833256"/>
            <a:ext cx="3006000" cy="664791"/>
          </a:xfrm>
        </p:spPr>
        <p:txBody>
          <a:bodyPr/>
          <a:lstStyle>
            <a:lvl1pPr indent="0" algn="ctr">
              <a:buNone/>
              <a:defRPr sz="2000"/>
            </a:lvl1pPr>
            <a:lvl2pPr indent="0" algn="ctr">
              <a:buNone/>
              <a:defRPr sz="2000"/>
            </a:lvl2pPr>
            <a:lvl3pPr indent="0" algn="ctr">
              <a:buNone/>
              <a:defRPr sz="2000"/>
            </a:lvl3pPr>
            <a:lvl4pPr indent="0" algn="ctr">
              <a:buNone/>
              <a:defRPr sz="2000"/>
            </a:lvl4pPr>
            <a:lvl5pPr indent="0" algn="ctr">
              <a:buNone/>
              <a:defRPr sz="20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3" name="Platshållare för bild 10">
            <a:extLst>
              <a:ext uri="{FF2B5EF4-FFF2-40B4-BE49-F238E27FC236}">
                <a16:creationId xmlns:a16="http://schemas.microsoft.com/office/drawing/2014/main" id="{B850DEA0-373D-4AD1-BB0F-35439A7724D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163445" y="1718268"/>
            <a:ext cx="3006000" cy="3007413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 dirty="0"/>
              <a:t>Klicka i denna text för att infoga en bild från FMV:s </a:t>
            </a:r>
            <a:r>
              <a:rPr lang="sv-SE" dirty="0" err="1"/>
              <a:t>bildbank</a:t>
            </a:r>
            <a:endParaRPr lang="sv-SE" dirty="0"/>
          </a:p>
        </p:txBody>
      </p:sp>
      <p:sp>
        <p:nvSpPr>
          <p:cNvPr id="15" name="Platshållare för text 6">
            <a:extLst>
              <a:ext uri="{FF2B5EF4-FFF2-40B4-BE49-F238E27FC236}">
                <a16:creationId xmlns:a16="http://schemas.microsoft.com/office/drawing/2014/main" id="{D5A6757A-50E5-4EBF-ACBF-139C0AAB52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1722" y="4833256"/>
            <a:ext cx="3006000" cy="664791"/>
          </a:xfrm>
        </p:spPr>
        <p:txBody>
          <a:bodyPr/>
          <a:lstStyle>
            <a:lvl1pPr indent="0" algn="ctr">
              <a:buNone/>
              <a:defRPr sz="2000"/>
            </a:lvl1pPr>
            <a:lvl2pPr indent="0" algn="ctr">
              <a:buNone/>
              <a:defRPr sz="2000"/>
            </a:lvl2pPr>
            <a:lvl3pPr indent="0" algn="ctr">
              <a:buNone/>
              <a:defRPr sz="2000"/>
            </a:lvl3pPr>
            <a:lvl4pPr indent="0" algn="ctr">
              <a:buNone/>
              <a:defRPr sz="2000"/>
            </a:lvl4pPr>
            <a:lvl5pPr indent="0" algn="ctr">
              <a:buNone/>
              <a:defRPr sz="20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2" name="Platshållare för bild 10">
            <a:extLst>
              <a:ext uri="{FF2B5EF4-FFF2-40B4-BE49-F238E27FC236}">
                <a16:creationId xmlns:a16="http://schemas.microsoft.com/office/drawing/2014/main" id="{D84B8008-3DDD-4118-85AD-8537825E44D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441722" y="1718268"/>
            <a:ext cx="3006000" cy="3007413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 dirty="0"/>
              <a:t>Klicka i denna text för att infoga en bild från FMV:s </a:t>
            </a:r>
            <a:r>
              <a:rPr lang="sv-SE" dirty="0" err="1"/>
              <a:t>bildbank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AC0B251-4358-4E48-B8A9-92F8EA7D77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4833256"/>
            <a:ext cx="3006000" cy="664791"/>
          </a:xfrm>
        </p:spPr>
        <p:txBody>
          <a:bodyPr/>
          <a:lstStyle>
            <a:lvl1pPr indent="0" algn="ctr">
              <a:buNone/>
              <a:defRPr sz="2000"/>
            </a:lvl1pPr>
            <a:lvl2pPr indent="0" algn="ctr">
              <a:buNone/>
              <a:defRPr sz="2000"/>
            </a:lvl2pPr>
            <a:lvl3pPr indent="0" algn="ctr">
              <a:buNone/>
              <a:defRPr sz="2000"/>
            </a:lvl3pPr>
            <a:lvl4pPr indent="0" algn="ctr">
              <a:buNone/>
              <a:defRPr sz="2000"/>
            </a:lvl4pPr>
            <a:lvl5pPr indent="0" algn="ctr">
              <a:buNone/>
              <a:defRPr sz="20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41A32C24-4C3C-48F3-9E75-8838EF4F0A3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0000" y="1718268"/>
            <a:ext cx="3006000" cy="3007413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 dirty="0"/>
              <a:t>Klicka i denna text för att infoga en bild från FMV:s </a:t>
            </a:r>
            <a:r>
              <a:rPr lang="sv-SE" dirty="0" err="1"/>
              <a:t>bildbank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EE95AB-3476-4DEA-A3FA-8A2B56BA3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2C0FD82-FD1B-4759-AB2D-45F706E0FF14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04ED80C-4242-45A6-8C34-D86C5782DC9E}" type="datetime1">
              <a:rPr lang="sv-SE" smtClean="0"/>
              <a:t>2022-05-30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2C5366A-D82A-4B79-BC51-ECC372D6FEF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23E947-C0A8-45E0-94B8-3E4E2629FDE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6499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7D7A3BC-FD05-42DA-A725-AB8ACE2B0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B245-2C97-4AA2-87A0-CE128DB17CE4}" type="datetime1">
              <a:rPr lang="sv-SE" smtClean="0"/>
              <a:t>2022-05-30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F01CDE3-19F7-45B2-B05F-0D44A967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474B3E9-C441-4CD9-9D17-3C09EFBBD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0758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v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C3995BAD-4C32-4BAA-98E1-60E3396A9A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Platshållare för datum 2">
            <a:extLst>
              <a:ext uri="{FF2B5EF4-FFF2-40B4-BE49-F238E27FC236}">
                <a16:creationId xmlns:a16="http://schemas.microsoft.com/office/drawing/2014/main" id="{561FF24C-AE7C-4F00-91E3-8AC2BEA012A9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DD47910F-6428-4C29-BDB5-6AFACBD8CAA0}" type="datetime1">
              <a:rPr lang="sv-SE" smtClean="0"/>
              <a:t>2022-05-30</a:t>
            </a:fld>
            <a:endParaRPr lang="sv-SE" sz="100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7A85D21B-013A-48E5-9E5D-171E5397731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0" y="6891856"/>
            <a:ext cx="864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sv-SE"/>
              <a:t>Förnamn Efternamn, E-post, Telefonummer</a:t>
            </a:r>
            <a:endParaRPr lang="sv-SE" sz="10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65C41E-F8E9-4B6F-8BC4-5C0531FC1B7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0" y="6891856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CC6C322D-AE1A-4FC3-BA63-54BA2399C0D0}" type="slidenum">
              <a:rPr lang="sv-SE" smtClean="0"/>
              <a:pPr/>
              <a:t>‹#›</a:t>
            </a:fld>
            <a:endParaRPr lang="sv-SE" sz="100"/>
          </a:p>
        </p:txBody>
      </p:sp>
    </p:spTree>
    <p:extLst>
      <p:ext uri="{BB962C8B-B14F-4D97-AF65-F5344CB8AC3E}">
        <p14:creationId xmlns:p14="http://schemas.microsoft.com/office/powerpoint/2010/main" val="2796753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7BF0BE-B217-4716-AAF4-385429DFD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7847E4-9CDA-479D-BCF5-46BD54412A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000" y="1718269"/>
            <a:ext cx="5040000" cy="377978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2023D3D-EF7D-4840-B288-75D8B7C24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9445" y="1718269"/>
            <a:ext cx="5040000" cy="37800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295EC61-6AD9-41F5-80CC-1005974D0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F77B-DB23-4E0F-8BAE-91019509A95B}" type="datetime1">
              <a:rPr lang="sv-SE" smtClean="0"/>
              <a:t>2022-05-30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B7281-E2E8-43CD-8E45-01DF94BB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D7767E-A62C-4E1B-833F-D156316EC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852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8F7209-EC6E-463D-889B-48727D2DE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19999"/>
            <a:ext cx="10449445" cy="882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4AE3D56-D509-450B-A2E9-F11E94610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1" y="1657143"/>
            <a:ext cx="5040000" cy="6989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836E97-A715-43E9-8F44-7CDF9618F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0000" y="2411219"/>
            <a:ext cx="5040000" cy="3086829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99F606F-C4C3-4985-8814-69C4E2D7B0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9445" y="1657143"/>
            <a:ext cx="5040000" cy="6989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09325D2-E1C7-4412-B568-8F5B851093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29445" y="2411219"/>
            <a:ext cx="5040000" cy="3086829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BB7DB53-FFC9-490B-8D00-74572D205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1C4F-7073-4195-A46B-49D48500C30D}" type="datetime1">
              <a:rPr lang="sv-SE" smtClean="0"/>
              <a:t>2022-05-30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BA6833B-C8E3-454B-84C6-1A02E3AB7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BBC8FC1-5EBB-4E3F-BA2B-402D22A43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094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EE95AB-3476-4DEA-A3FA-8A2B56BA3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78958C-3A8A-4492-BB93-11F5471E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2F46A-5698-4FA4-AB4C-A65665E035A8}" type="datetime1">
              <a:rPr lang="sv-SE" smtClean="0"/>
              <a:t>2022-05-30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944C648-5395-4098-A795-4C3D8BB2E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65AAB2F-2B31-45E1-B5BE-76CA5BBF7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992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 med c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7BF0BE-B217-4716-AAF4-385429DFD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7847E4-9CDA-479D-BCF5-46BD54412A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000" y="1718269"/>
            <a:ext cx="5040000" cy="377978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295EC61-6AD9-41F5-80CC-1005974D0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40B8-6614-4099-B17B-161DD09B38ED}" type="datetime1">
              <a:rPr lang="sv-SE" smtClean="0"/>
              <a:t>2022-05-30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B7281-E2E8-43CD-8E45-01DF94BB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D7767E-A62C-4E1B-833F-D156316EC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10">
            <a:extLst>
              <a:ext uri="{FF2B5EF4-FFF2-40B4-BE49-F238E27FC236}">
                <a16:creationId xmlns:a16="http://schemas.microsoft.com/office/drawing/2014/main" id="{7893187F-584C-4E7D-8FCC-9A3E444095E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21375" y="1718269"/>
            <a:ext cx="3780000" cy="377978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 dirty="0"/>
              <a:t>Klicka i denna text för att infoga en bild från FMV:s </a:t>
            </a:r>
            <a:r>
              <a:rPr lang="sv-SE" dirty="0" err="1"/>
              <a:t>bildbank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162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crik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text 6">
            <a:extLst>
              <a:ext uri="{FF2B5EF4-FFF2-40B4-BE49-F238E27FC236}">
                <a16:creationId xmlns:a16="http://schemas.microsoft.com/office/drawing/2014/main" id="{F673FB04-56A1-49F4-B6ED-66A4DD47658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63445" y="4833256"/>
            <a:ext cx="3006000" cy="664791"/>
          </a:xfrm>
        </p:spPr>
        <p:txBody>
          <a:bodyPr/>
          <a:lstStyle>
            <a:lvl1pPr indent="0" algn="ctr">
              <a:buNone/>
              <a:defRPr sz="2000"/>
            </a:lvl1pPr>
            <a:lvl2pPr indent="0" algn="ctr">
              <a:buNone/>
              <a:defRPr sz="2000"/>
            </a:lvl2pPr>
            <a:lvl3pPr indent="0" algn="ctr">
              <a:buNone/>
              <a:defRPr sz="2000"/>
            </a:lvl3pPr>
            <a:lvl4pPr indent="0" algn="ctr">
              <a:buNone/>
              <a:defRPr sz="2000"/>
            </a:lvl4pPr>
            <a:lvl5pPr indent="0" algn="ctr">
              <a:buNone/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23" name="Platshållare för bild 10">
            <a:extLst>
              <a:ext uri="{FF2B5EF4-FFF2-40B4-BE49-F238E27FC236}">
                <a16:creationId xmlns:a16="http://schemas.microsoft.com/office/drawing/2014/main" id="{B850DEA0-373D-4AD1-BB0F-35439A7724D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163445" y="1718268"/>
            <a:ext cx="3006000" cy="3007413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 dirty="0"/>
              <a:t>Klicka i denna text för att infoga en bild från FMV:s </a:t>
            </a:r>
            <a:r>
              <a:rPr lang="sv-SE" dirty="0" err="1"/>
              <a:t>bildbank</a:t>
            </a:r>
            <a:endParaRPr lang="sv-SE" dirty="0"/>
          </a:p>
        </p:txBody>
      </p:sp>
      <p:sp>
        <p:nvSpPr>
          <p:cNvPr id="15" name="Platshållare för text 6">
            <a:extLst>
              <a:ext uri="{FF2B5EF4-FFF2-40B4-BE49-F238E27FC236}">
                <a16:creationId xmlns:a16="http://schemas.microsoft.com/office/drawing/2014/main" id="{D5A6757A-50E5-4EBF-ACBF-139C0AAB52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1722" y="4833256"/>
            <a:ext cx="3006000" cy="664791"/>
          </a:xfrm>
        </p:spPr>
        <p:txBody>
          <a:bodyPr/>
          <a:lstStyle>
            <a:lvl1pPr indent="0" algn="ctr">
              <a:buNone/>
              <a:defRPr sz="2000"/>
            </a:lvl1pPr>
            <a:lvl2pPr indent="0" algn="ctr">
              <a:buNone/>
              <a:defRPr sz="2000"/>
            </a:lvl2pPr>
            <a:lvl3pPr indent="0" algn="ctr">
              <a:buNone/>
              <a:defRPr sz="2000"/>
            </a:lvl3pPr>
            <a:lvl4pPr indent="0" algn="ctr">
              <a:buNone/>
              <a:defRPr sz="2000"/>
            </a:lvl4pPr>
            <a:lvl5pPr indent="0" algn="ctr">
              <a:buNone/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22" name="Platshållare för bild 10">
            <a:extLst>
              <a:ext uri="{FF2B5EF4-FFF2-40B4-BE49-F238E27FC236}">
                <a16:creationId xmlns:a16="http://schemas.microsoft.com/office/drawing/2014/main" id="{D84B8008-3DDD-4118-85AD-8537825E44D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441722" y="1718268"/>
            <a:ext cx="3006000" cy="3007413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 dirty="0"/>
              <a:t>Klicka i denna text för att infoga en bild från FMV:s </a:t>
            </a:r>
            <a:r>
              <a:rPr lang="sv-SE" dirty="0" err="1"/>
              <a:t>bildbank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AC0B251-4358-4E48-B8A9-92F8EA7D77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4833256"/>
            <a:ext cx="3006000" cy="664791"/>
          </a:xfrm>
        </p:spPr>
        <p:txBody>
          <a:bodyPr/>
          <a:lstStyle>
            <a:lvl1pPr indent="0" algn="ctr">
              <a:buNone/>
              <a:defRPr sz="2000"/>
            </a:lvl1pPr>
            <a:lvl2pPr indent="0" algn="ctr">
              <a:buNone/>
              <a:defRPr sz="2000"/>
            </a:lvl2pPr>
            <a:lvl3pPr indent="0" algn="ctr">
              <a:buNone/>
              <a:defRPr sz="2000"/>
            </a:lvl3pPr>
            <a:lvl4pPr indent="0" algn="ctr">
              <a:buNone/>
              <a:defRPr sz="2000"/>
            </a:lvl4pPr>
            <a:lvl5pPr indent="0" algn="ctr">
              <a:buNone/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41A32C24-4C3C-48F3-9E75-8838EF4F0A3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0000" y="1718268"/>
            <a:ext cx="3006000" cy="3007413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 dirty="0"/>
              <a:t>Klicka i denna text för att infoga en bild från FMV:s </a:t>
            </a:r>
            <a:r>
              <a:rPr lang="sv-SE" dirty="0" err="1"/>
              <a:t>bildbank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EE95AB-3476-4DEA-A3FA-8A2B56BA3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0D351-C4FD-4F43-9AF0-0AF9C14F17D2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5D3D38AF-0FB2-4207-BD2F-11491E7E8EB2}" type="datetime1">
              <a:rPr lang="sv-SE" smtClean="0"/>
              <a:t>2022-05-30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6E69A9A-8426-49B8-B918-968571D2A73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sv-SE"/>
              <a:t>Förnamn Efternamn, E-post, Telefonummer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3FB796-5DD7-4D09-AEDE-D69C33C3183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l"/>
            <a:fld id="{CC6C322D-AE1A-4FC3-BA63-54BA2399C0D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995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7D7A3BC-FD05-42DA-A725-AB8ACE2B0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AECB3-90C8-4CE9-A8B4-90FAE044ECE0}" type="datetime1">
              <a:rPr lang="sv-SE" smtClean="0"/>
              <a:t>2022-05-30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F01CDE3-19F7-45B2-B05F-0D44A967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Förnamn Efternamn, E-post, Telefonummer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474B3E9-C441-4CD9-9D17-3C09EFBBD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322D-AE1A-4FC3-BA63-54BA2399C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1045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v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4CA8D09D-47B9-4372-A8CD-9748101883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8050266-9DB4-42A0-A3F9-52ED773AB7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7308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9C1F81C6-0F60-490F-9BA6-B52331725D2E}" type="datetime1">
              <a:rPr lang="sv-SE" smtClean="0"/>
              <a:t>2022-05-30</a:t>
            </a:fld>
            <a:endParaRPr lang="sv-SE" sz="100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6DD36C2-CE5D-41CD-8051-E4BF2315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27470"/>
            <a:ext cx="864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sv-SE"/>
              <a:t>Förnamn Efternamn, E-post, Telefonummer</a:t>
            </a:r>
            <a:endParaRPr lang="sv-SE" sz="10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B2F5CEA-3134-42A2-80A2-05F6980C9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917308"/>
            <a:ext cx="360000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CC6C322D-AE1A-4FC3-BA63-54BA2399C0D0}" type="slidenum">
              <a:rPr lang="sv-SE" smtClean="0"/>
              <a:pPr/>
              <a:t>‹#›</a:t>
            </a:fld>
            <a:endParaRPr lang="sv-SE" sz="100"/>
          </a:p>
        </p:txBody>
      </p:sp>
    </p:spTree>
    <p:extLst>
      <p:ext uri="{BB962C8B-B14F-4D97-AF65-F5344CB8AC3E}">
        <p14:creationId xmlns:p14="http://schemas.microsoft.com/office/powerpoint/2010/main" val="416109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image" Target="../media/image6.sv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91CFE81-F7FA-43E5-B45D-CDEB2EA90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19999"/>
            <a:ext cx="10449445" cy="88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190A12-B114-407F-92AC-FE350248D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718269"/>
            <a:ext cx="10449445" cy="3779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5C9334-6FD3-41C5-9E25-778C6EB4D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000" y="6312308"/>
            <a:ext cx="3600000" cy="1352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5D3D38AF-0FB2-4207-BD2F-11491E7E8EB2}" type="datetime1">
              <a:rPr lang="sv-SE" smtClean="0"/>
              <a:t>2022-05-30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6B50E6-62C5-4FCE-A55A-6273DBACF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0000" y="6474703"/>
            <a:ext cx="8640000" cy="1352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sv-SE"/>
              <a:t>Förnamn Efternamn, E-post, Telefonummer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8233C6-0A6B-44C2-A107-B64ECD6F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9048" y="6312307"/>
            <a:ext cx="385313" cy="135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sv-SE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C6C322D-AE1A-4FC3-BA63-54BA2399C0D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D83370BF-4DE0-4D0A-A165-56FF8695739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973970" y="5875162"/>
            <a:ext cx="1800000" cy="83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26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81" r:id="rId6"/>
    <p:sldLayoutId id="2147483658" r:id="rId7"/>
    <p:sldLayoutId id="2147483655" r:id="rId8"/>
    <p:sldLayoutId id="2147483657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05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91CFE81-F7FA-43E5-B45D-CDEB2EA90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19999"/>
            <a:ext cx="10449445" cy="88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190A12-B114-407F-92AC-FE350248D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718269"/>
            <a:ext cx="10449445" cy="3779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5C9334-6FD3-41C5-9E25-778C6EB4D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000" y="6002716"/>
            <a:ext cx="3600000" cy="1352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4BB05F4-9539-4DE2-A354-C81347E8EE04}" type="datetime1">
              <a:rPr lang="sv-SE" smtClean="0"/>
              <a:t>2022-05-30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6B50E6-62C5-4FCE-A55A-6273DBACF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0000" y="6397108"/>
            <a:ext cx="8640000" cy="1352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sv-SE"/>
              <a:t>Förnamn Efternamn, E-post, Telefonummer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8233C6-0A6B-44C2-A107-B64ECD6F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000" y="6193146"/>
            <a:ext cx="3600000" cy="1352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CC6C322D-AE1A-4FC3-BA63-54BA2399C0D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D83370BF-4DE0-4D0A-A165-56FF8695739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3970" y="5716902"/>
            <a:ext cx="1800000" cy="83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73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3" r:id="rId3"/>
    <p:sldLayoutId id="2147483684" r:id="rId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05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>
            <a:extLst>
              <a:ext uri="{FF2B5EF4-FFF2-40B4-BE49-F238E27FC236}">
                <a16:creationId xmlns:a16="http://schemas.microsoft.com/office/drawing/2014/main" id="{7A8A1981-BB83-471E-96CD-6D6817BA4795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973970" y="5875162"/>
            <a:ext cx="1800000" cy="834146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91CFE81-F7FA-43E5-B45D-CDEB2EA90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19999"/>
            <a:ext cx="10449445" cy="88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190A12-B114-407F-92AC-FE350248D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718269"/>
            <a:ext cx="10449445" cy="3779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5C9334-6FD3-41C5-9E25-778C6EB4D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000" y="6312308"/>
            <a:ext cx="3600000" cy="1352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B04ED80C-4242-45A6-8C34-D86C5782DC9E}" type="datetime1">
              <a:rPr lang="sv-SE" smtClean="0"/>
              <a:t>2022-05-30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6B50E6-62C5-4FCE-A55A-6273DBACF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0000" y="6474703"/>
            <a:ext cx="8640000" cy="1352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r>
              <a:rPr lang="sv-SE"/>
              <a:t>Förnamn Efternamn, E-post, Telefonummer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8233C6-0A6B-44C2-A107-B64ECD6F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9048" y="6312307"/>
            <a:ext cx="385313" cy="135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sv-SE" sz="9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C6C322D-AE1A-4FC3-BA63-54BA2399C0D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1875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4" r:id="rId4"/>
    <p:sldLayoutId id="2147483665" r:id="rId5"/>
    <p:sldLayoutId id="2147483682" r:id="rId6"/>
    <p:sldLayoutId id="2147483666" r:id="rId7"/>
    <p:sldLayoutId id="2147483667" r:id="rId8"/>
    <p:sldLayoutId id="2147483669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Förändring TO-förnödenhet och förnödenhetsstruktur – Ex M5240-904011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 smtClean="0"/>
              <a:t>I </a:t>
            </a:r>
            <a:r>
              <a:rPr lang="sv-SE" dirty="0" err="1" smtClean="0"/>
              <a:t>GoFREG</a:t>
            </a:r>
            <a:r>
              <a:rPr lang="sv-SE" dirty="0" smtClean="0"/>
              <a:t> fanns TO-förnödenheter i förnödenhetsstruktur (not. bild från TIA GOF)</a:t>
            </a:r>
            <a:endParaRPr lang="sv-SE" dirty="0"/>
          </a:p>
        </p:txBody>
      </p:sp>
      <p:pic>
        <p:nvPicPr>
          <p:cNvPr id="16" name="Platshållare för innehåll 1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0725" y="2658643"/>
            <a:ext cx="5038725" cy="2591639"/>
          </a:xfrm>
          <a:prstGeom prst="rect">
            <a:avLst/>
          </a:prstGeom>
        </p:spPr>
      </p:pic>
      <p:sp>
        <p:nvSpPr>
          <p:cNvPr id="12" name="Platshållare för text 1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Teamcenter  - Inga TO-förnödenheter i förnödenhetsstruktur (BOM)</a:t>
            </a:r>
            <a:endParaRPr lang="sv-SE" dirty="0"/>
          </a:p>
        </p:txBody>
      </p:sp>
      <p:pic>
        <p:nvPicPr>
          <p:cNvPr id="19" name="Platshållare för innehåll 18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389650" y="2411413"/>
            <a:ext cx="4519688" cy="3086100"/>
          </a:xfrm>
          <a:prstGeom prst="rect">
            <a:avLst/>
          </a:prstGeom>
        </p:spPr>
      </p:pic>
      <p:sp>
        <p:nvSpPr>
          <p:cNvPr id="20" name="textruta 19"/>
          <p:cNvSpPr txBox="1"/>
          <p:nvPr/>
        </p:nvSpPr>
        <p:spPr>
          <a:xfrm>
            <a:off x="768928" y="5388113"/>
            <a:ext cx="5403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 smtClean="0">
                <a:solidFill>
                  <a:srgbClr val="FF0000"/>
                </a:solidFill>
              </a:rPr>
              <a:t>=&gt; Nästa bild visar var TO-kopplingar finns i Teamcenter</a:t>
            </a:r>
            <a:endParaRPr lang="sv-SE" sz="2800" b="1" dirty="0">
              <a:solidFill>
                <a:srgbClr val="FF0000"/>
              </a:solidFill>
            </a:endParaRP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20000" y="6312308"/>
            <a:ext cx="3600000" cy="135286"/>
          </a:xfrm>
        </p:spPr>
        <p:txBody>
          <a:bodyPr/>
          <a:lstStyle/>
          <a:p>
            <a:fld id="{AF34303B-4610-4803-9221-7CB4D6102129}" type="datetime1">
              <a:rPr lang="sv-SE" smtClean="0"/>
              <a:t>2022-05-30</a:t>
            </a:fld>
            <a:endParaRPr lang="sv-SE" dirty="0"/>
          </a:p>
        </p:txBody>
      </p:sp>
      <p:sp>
        <p:nvSpPr>
          <p:cNvPr id="11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299048" y="6312307"/>
            <a:ext cx="385313" cy="135287"/>
          </a:xfrm>
        </p:spPr>
        <p:txBody>
          <a:bodyPr/>
          <a:lstStyle/>
          <a:p>
            <a:fld id="{CC6C322D-AE1A-4FC3-BA63-54BA2399C0D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960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TO-relation till förnödenhet i Teamcenter - </a:t>
            </a:r>
            <a:br>
              <a:rPr lang="sv-SE" dirty="0" smtClean="0"/>
            </a:br>
            <a:r>
              <a:rPr lang="sv-SE" dirty="0" smtClean="0"/>
              <a:t>Ex M5240-904011</a:t>
            </a:r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På förnödenhet finns kopplingar till de tekniska order </a:t>
            </a:r>
            <a:r>
              <a:rPr lang="sv-SE" smtClean="0"/>
              <a:t>som den </a:t>
            </a:r>
            <a:r>
              <a:rPr lang="sv-SE" dirty="0" smtClean="0"/>
              <a:t>tillhör</a:t>
            </a:r>
          </a:p>
          <a:p>
            <a:r>
              <a:rPr lang="sv-SE" dirty="0" smtClean="0"/>
              <a:t>Via ett klick kommer användaren direkt till teknisk order (nästa bild)</a:t>
            </a:r>
            <a:endParaRPr lang="sv-SE" dirty="0"/>
          </a:p>
        </p:txBody>
      </p:sp>
      <p:pic>
        <p:nvPicPr>
          <p:cNvPr id="10" name="Platshållare för innehåll 1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87282" y="1717675"/>
            <a:ext cx="4524423" cy="3779838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4746" y="4177507"/>
            <a:ext cx="3742857" cy="1628571"/>
          </a:xfrm>
          <a:prstGeom prst="rect">
            <a:avLst/>
          </a:prstGeom>
        </p:spPr>
      </p:pic>
      <p:cxnSp>
        <p:nvCxnSpPr>
          <p:cNvPr id="15" name="Rak koppling 14"/>
          <p:cNvCxnSpPr/>
          <p:nvPr/>
        </p:nvCxnSpPr>
        <p:spPr>
          <a:xfrm flipV="1">
            <a:off x="4289367" y="4680065"/>
            <a:ext cx="2011680" cy="773084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20000" y="6312308"/>
            <a:ext cx="3600000" cy="135286"/>
          </a:xfrm>
        </p:spPr>
        <p:txBody>
          <a:bodyPr/>
          <a:lstStyle/>
          <a:p>
            <a:fld id="{AF34303B-4610-4803-9221-7CB4D6102129}" type="datetime1">
              <a:rPr lang="sv-SE" smtClean="0"/>
              <a:t>2022-05-30</a:t>
            </a:fld>
            <a:endParaRPr lang="sv-SE" dirty="0"/>
          </a:p>
        </p:txBody>
      </p:sp>
      <p:sp>
        <p:nvSpPr>
          <p:cNvPr id="11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299048" y="6312307"/>
            <a:ext cx="385313" cy="135287"/>
          </a:xfrm>
        </p:spPr>
        <p:txBody>
          <a:bodyPr/>
          <a:lstStyle/>
          <a:p>
            <a:fld id="{CC6C322D-AE1A-4FC3-BA63-54BA2399C0D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594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Bild på TO i Teamcenter</a:t>
            </a:r>
            <a:endParaRPr lang="sv-SE" dirty="0"/>
          </a:p>
        </p:txBody>
      </p:sp>
      <p:pic>
        <p:nvPicPr>
          <p:cNvPr id="9" name="Platshållare för innehåll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2928" y="1717675"/>
            <a:ext cx="7664518" cy="3779838"/>
          </a:xfrm>
          <a:prstGeom prst="rect">
            <a:avLst/>
          </a:prstGeom>
        </p:spPr>
      </p:pic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20000" y="6312308"/>
            <a:ext cx="3600000" cy="135286"/>
          </a:xfrm>
        </p:spPr>
        <p:txBody>
          <a:bodyPr/>
          <a:lstStyle/>
          <a:p>
            <a:fld id="{AF34303B-4610-4803-9221-7CB4D6102129}" type="datetime1">
              <a:rPr lang="sv-SE" smtClean="0"/>
              <a:t>2022-05-30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299048" y="6312307"/>
            <a:ext cx="385313" cy="135287"/>
          </a:xfrm>
        </p:spPr>
        <p:txBody>
          <a:bodyPr/>
          <a:lstStyle/>
          <a:p>
            <a:fld id="{CC6C322D-AE1A-4FC3-BA63-54BA2399C0D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946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MV Vit">
  <a:themeElements>
    <a:clrScheme name="FMV">
      <a:dk1>
        <a:sysClr val="windowText" lastClr="000000"/>
      </a:dk1>
      <a:lt1>
        <a:sysClr val="window" lastClr="FFFFFF"/>
      </a:lt1>
      <a:dk2>
        <a:srgbClr val="57584F"/>
      </a:dk2>
      <a:lt2>
        <a:srgbClr val="E7E6E6"/>
      </a:lt2>
      <a:accent1>
        <a:srgbClr val="850057"/>
      </a:accent1>
      <a:accent2>
        <a:srgbClr val="C6C6BC"/>
      </a:accent2>
      <a:accent3>
        <a:srgbClr val="0CC6DE"/>
      </a:accent3>
      <a:accent4>
        <a:srgbClr val="83847A"/>
      </a:accent4>
      <a:accent5>
        <a:srgbClr val="FADC42"/>
      </a:accent5>
      <a:accent6>
        <a:srgbClr val="1C1E1C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MV.potx" id="{22068A3A-6854-4B29-BBD8-474B6E4E4D5D}" vid="{7EA5A81E-5790-473B-9367-AA46C47DCFB7}"/>
    </a:ext>
  </a:extLst>
</a:theme>
</file>

<file path=ppt/theme/theme2.xml><?xml version="1.0" encoding="utf-8"?>
<a:theme xmlns:a="http://schemas.openxmlformats.org/drawingml/2006/main" name="FMV Layout med helbild">
  <a:themeElements>
    <a:clrScheme name="FMV">
      <a:dk1>
        <a:sysClr val="windowText" lastClr="000000"/>
      </a:dk1>
      <a:lt1>
        <a:sysClr val="window" lastClr="FFFFFF"/>
      </a:lt1>
      <a:dk2>
        <a:srgbClr val="57584F"/>
      </a:dk2>
      <a:lt2>
        <a:srgbClr val="E7E6E6"/>
      </a:lt2>
      <a:accent1>
        <a:srgbClr val="850057"/>
      </a:accent1>
      <a:accent2>
        <a:srgbClr val="C6C6BC"/>
      </a:accent2>
      <a:accent3>
        <a:srgbClr val="0CC6DE"/>
      </a:accent3>
      <a:accent4>
        <a:srgbClr val="83847A"/>
      </a:accent4>
      <a:accent5>
        <a:srgbClr val="FADC42"/>
      </a:accent5>
      <a:accent6>
        <a:srgbClr val="1C1E1C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MV.potx" id="{22068A3A-6854-4B29-BBD8-474B6E4E4D5D}" vid="{FD5C3274-A600-4DE2-A9B1-AD88E01EAE9E}"/>
    </a:ext>
  </a:extLst>
</a:theme>
</file>

<file path=ppt/theme/theme3.xml><?xml version="1.0" encoding="utf-8"?>
<a:theme xmlns:a="http://schemas.openxmlformats.org/drawingml/2006/main" name="FMV Grå">
  <a:themeElements>
    <a:clrScheme name="FMV">
      <a:dk1>
        <a:sysClr val="windowText" lastClr="000000"/>
      </a:dk1>
      <a:lt1>
        <a:sysClr val="window" lastClr="FFFFFF"/>
      </a:lt1>
      <a:dk2>
        <a:srgbClr val="57584F"/>
      </a:dk2>
      <a:lt2>
        <a:srgbClr val="E7E6E6"/>
      </a:lt2>
      <a:accent1>
        <a:srgbClr val="850057"/>
      </a:accent1>
      <a:accent2>
        <a:srgbClr val="C6C6BC"/>
      </a:accent2>
      <a:accent3>
        <a:srgbClr val="0CC6DE"/>
      </a:accent3>
      <a:accent4>
        <a:srgbClr val="83847A"/>
      </a:accent4>
      <a:accent5>
        <a:srgbClr val="FADC42"/>
      </a:accent5>
      <a:accent6>
        <a:srgbClr val="1C1E1C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MV.potx" id="{22068A3A-6854-4B29-BBD8-474B6E4E4D5D}" vid="{DABC5B1A-371C-4C33-94F9-A27238885C78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D00CED28B53045932C01E7FDE45083" ma:contentTypeVersion="17" ma:contentTypeDescription="Skapa ett nytt dokument." ma:contentTypeScope="" ma:versionID="d0fdd282a18bf57285e4b29064c96829">
  <xsd:schema xmlns:xsd="http://www.w3.org/2001/XMLSchema" xmlns:xs="http://www.w3.org/2001/XMLSchema" xmlns:p="http://schemas.microsoft.com/office/2006/metadata/properties" xmlns:ns1="http://schemas.microsoft.com/sharepoint/v3" xmlns:ns2="900b1448-7d11-4efa-af57-63afee4b5cee" xmlns:ns3="04435a31-cf51-4a09-8c14-bc57e1174e7f" targetNamespace="http://schemas.microsoft.com/office/2006/metadata/properties" ma:root="true" ma:fieldsID="af04ec6d591dc2ac04437af176d10d1c" ns1:_="" ns2:_="" ns3:_="">
    <xsd:import namespace="http://schemas.microsoft.com/sharepoint/v3"/>
    <xsd:import namespace="900b1448-7d11-4efa-af57-63afee4b5cee"/>
    <xsd:import namespace="04435a31-cf51-4a09-8c14-bc57e1174e7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tatus" minOccurs="0"/>
                <xsd:element ref="ns2:p5266d7d1f1e4ccaaf2c82de5b2ed1e6" minOccurs="0"/>
                <xsd:element ref="ns3:TaxCatchAll" minOccurs="0"/>
                <xsd:element ref="ns2:f172acfea83f4f42ba9e5764b95140ee" minOccurs="0"/>
                <xsd:element ref="ns2:jfe1ab9d16774d589c21b4243fb4e795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malagt startdatum" ma:description="Schemalagt startdatum är en webbplatskolumn som skapas via publiceringsfunktionen. Den används för att ange datum och tid för när sidan ska visas för besökare på webbplatsen för första gången." ma:internalName="PublishingStartDate">
      <xsd:simpleType>
        <xsd:restriction base="dms:Unknown"/>
      </xsd:simpleType>
    </xsd:element>
    <xsd:element name="PublishingExpirationDate" ma:index="9" nillable="true" ma:displayName="Schemalagt slutdatum" ma:description="Schemalagt slutdatum är en webbplatskolumn som skapas via publiceringsfunktionen. Den används för att ange datum och tid för när sidan inte längre ska visas för besökare på webbplatsen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0b1448-7d11-4efa-af57-63afee4b5cee" elementFormDefault="qualified">
    <xsd:import namespace="http://schemas.microsoft.com/office/2006/documentManagement/types"/>
    <xsd:import namespace="http://schemas.microsoft.com/office/infopath/2007/PartnerControls"/>
    <xsd:element name="Status" ma:index="10" nillable="true" ma:displayName="Status" ma:default="Utkast" ma:format="Dropdown" ma:internalName="Status">
      <xsd:simpleType>
        <xsd:restriction base="dms:Choice">
          <xsd:enumeration value="Utkast"/>
          <xsd:enumeration value="Väntande"/>
          <xsd:enumeration value="Fastställd"/>
          <xsd:enumeration value="Upphävd"/>
        </xsd:restriction>
      </xsd:simpleType>
    </xsd:element>
    <xsd:element name="p5266d7d1f1e4ccaaf2c82de5b2ed1e6" ma:index="12" nillable="true" ma:taxonomy="true" ma:internalName="p5266d7d1f1e4ccaaf2c82de5b2ed1e6" ma:taxonomyFieldName="Funktionsomr_x00e5_de" ma:displayName="Funktionsområde" ma:readOnly="false" ma:default="" ma:fieldId="{95266d7d-1f1e-4cca-af2c-82de5b2ed1e6}" ma:sspId="c04caedc-eda8-4742-a698-6b88d4fe459b" ma:termSetId="ce8e6a81-19b4-4e35-b209-88867cef45e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172acfea83f4f42ba9e5764b95140ee" ma:index="15" nillable="true" ma:taxonomy="true" ma:internalName="f172acfea83f4f42ba9e5764b95140ee" ma:taxonomyFieldName="Dokumenttyp" ma:displayName="Dokumenttyp" ma:indexed="true" ma:readOnly="false" ma:default="" ma:fieldId="{f172acfe-a83f-4f42-ba9e-5764b95140ee}" ma:sspId="c04caedc-eda8-4742-a698-6b88d4fe459b" ma:termSetId="0176e0c4-be1f-4a6a-9441-3a737d5f3af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fe1ab9d16774d589c21b4243fb4e795" ma:index="17" nillable="true" ma:taxonomy="true" ma:internalName="jfe1ab9d16774d589c21b4243fb4e795" ma:taxonomyFieldName="Inneh_x00e5_llstyp" ma:displayName="Innehållstyp" ma:readOnly="false" ma:default="" ma:fieldId="{3fe1ab9d-1677-4d58-9c21-b4243fb4e795}" ma:sspId="c04caedc-eda8-4742-a698-6b88d4fe459b" ma:termSetId="0176e0c4-be1f-4a6a-9441-3a737d5f3af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435a31-cf51-4a09-8c14-bc57e1174e7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5526e53-b246-4f0f-a049-733ef111a3a5}" ma:internalName="TaxCatchAll" ma:showField="CatchAllData" ma:web="04435a31-cf51-4a09-8c14-bc57e1174e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435a31-cf51-4a09-8c14-bc57e1174e7f">
      <Value>83</Value>
      <Value>79</Value>
    </TaxCatchAll>
    <jfe1ab9d16774d589c21b4243fb4e795 xmlns="900b1448-7d11-4efa-af57-63afee4b5cee">
      <Terms xmlns="http://schemas.microsoft.com/office/infopath/2007/PartnerControls"/>
    </jfe1ab9d16774d589c21b4243fb4e795>
    <f172acfea83f4f42ba9e5764b95140ee xmlns="900b1448-7d11-4efa-af57-63afee4b5cee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Presentation</TermName>
          <TermId xmlns="http://schemas.microsoft.com/office/infopath/2007/PartnerControls">148e0045-48f1-409a-9503-01e36f5f262e</TermId>
        </TermInfo>
      </Terms>
    </f172acfea83f4f42ba9e5764b95140ee>
    <Status xmlns="900b1448-7d11-4efa-af57-63afee4b5cee">Utkast</Status>
    <PublishingExpirationDate xmlns="http://schemas.microsoft.com/sharepoint/v3" xsi:nil="true"/>
    <PublishingStartDate xmlns="http://schemas.microsoft.com/sharepoint/v3" xsi:nil="true"/>
    <p5266d7d1f1e4ccaaf2c82de5b2ed1e6 xmlns="900b1448-7d11-4efa-af57-63afee4b5cee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Tekniska order</TermName>
          <TermId xmlns="http://schemas.microsoft.com/office/infopath/2007/PartnerControls">15cea97b-8dbc-45c8-a667-e50160498162</TermId>
        </TermInfo>
      </Terms>
    </p5266d7d1f1e4ccaaf2c82de5b2ed1e6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_Handlingstyp_EN xmlns="b5b046f9-ba9c-46c8-8080-bd1365bdfed7">Analysis</N_Handlingstyp_EN>
    <N_Dokumentstatus_EN xmlns="b5b046f9-ba9c-46c8-8080-bd1365bdfed7">In preparation</N_Dokumentstatus_EN>
    <_dlc_DocId xmlns="b5b046f9-ba9c-46c8-8080-bd1365bdfed7">NUHNP3PYQS5S-340396748-10701</_dlc_DocId>
    <_dlc_DocIdUrl xmlns="b5b046f9-ba9c-46c8-8080-bd1365bdfed7">
      <Url>https://sharepoint.fmv.se/prod/P0254/_layouts/15/DocIdRedir.aspx?ID=NUHNP3PYQS5S-340396748-10701</Url>
      <Description>NUHNP3PYQS5S-340396748-10701</Description>
    </_dlc_DocIdUrl>
  </documentManagement>
</p:properties>
</file>

<file path=customXml/itemProps1.xml><?xml version="1.0" encoding="utf-8"?>
<ds:datastoreItem xmlns:ds="http://schemas.openxmlformats.org/officeDocument/2006/customXml" ds:itemID="{4014D610-478E-4EDE-9E29-427CEA186F2E}"/>
</file>

<file path=customXml/itemProps2.xml><?xml version="1.0" encoding="utf-8"?>
<ds:datastoreItem xmlns:ds="http://schemas.openxmlformats.org/officeDocument/2006/customXml" ds:itemID="{B117BBE5-AB3C-4516-851C-38A3D59417C2}"/>
</file>

<file path=customXml/itemProps3.xml><?xml version="1.0" encoding="utf-8"?>
<ds:datastoreItem xmlns:ds="http://schemas.openxmlformats.org/officeDocument/2006/customXml" ds:itemID="{C4D5281D-3EF5-4E8A-9A21-C946E8F0E2C7}"/>
</file>

<file path=customXml/itemProps4.xml><?xml version="1.0" encoding="utf-8"?>
<ds:datastoreItem xmlns:ds="http://schemas.openxmlformats.org/officeDocument/2006/customXml" ds:itemID="{B117BBE5-AB3C-4516-851C-38A3D59417C2}">
  <ds:schemaRefs>
    <ds:schemaRef ds:uri="http://www.w3.org/XML/1998/namespace"/>
    <ds:schemaRef ds:uri="http://schemas.microsoft.com/office/infopath/2007/PartnerControls"/>
    <ds:schemaRef ds:uri="http://purl.org/dc/terms/"/>
    <ds:schemaRef ds:uri="b5b046f9-ba9c-46c8-8080-bd1365bdfed7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FMV</Template>
  <TotalTime>4</TotalTime>
  <Words>83</Words>
  <Application>Microsoft Office PowerPoint</Application>
  <PresentationFormat>Bredbild</PresentationFormat>
  <Paragraphs>14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Arial</vt:lpstr>
      <vt:lpstr>Calibri</vt:lpstr>
      <vt:lpstr>FMV Vit</vt:lpstr>
      <vt:lpstr>FMV Layout med helbild</vt:lpstr>
      <vt:lpstr>FMV Grå</vt:lpstr>
      <vt:lpstr>Förändring TO-förnödenhet och förnödenhetsstruktur – Ex M5240-904011</vt:lpstr>
      <vt:lpstr>TO-relation till förnödenhet i Teamcenter -  Ex M5240-904011</vt:lpstr>
      <vt:lpstr>Bild på TO i Teamcenter</vt:lpstr>
    </vt:vector>
  </TitlesOfParts>
  <Company>EVRY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Förändring TO-förnödenhet och förnödenhetsstruktur – Ex M5240-904011</dc:title>
  <dc:creator>Björkvall, Patrik PKBJ</dc:creator>
  <cp:lastModifiedBy>Torbiörnsson, Måns MSTN</cp:lastModifiedBy>
  <cp:revision>1</cp:revision>
  <dcterms:created xsi:type="dcterms:W3CDTF">2022-05-30T12:19:26Z</dcterms:created>
  <dcterms:modified xsi:type="dcterms:W3CDTF">2022-05-30T14:42:38Z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0x01010077D00CED28B53045932C01E7FDE45083</vt:lpwstr>
  </property>
  <property fmtid="{D5CDD505-2E9C-101B-9397-08002B2CF9AE}" pid="3" name="_dlc_DocIdItemGuid">
    <vt:lpwstr>f16c1594-cb12-4b46-b236-d79b60cb897a</vt:lpwstr>
  </property>
  <property fmtid="{D5CDD505-2E9C-101B-9397-08002B2CF9AE}" pid="4" name="Dokumenttyp">
    <vt:lpwstr>79;#Presentation|148e0045-48f1-409a-9503-01e36f5f262e</vt:lpwstr>
  </property>
  <property fmtid="{D5CDD505-2E9C-101B-9397-08002B2CF9AE}" pid="5" name="Funktionsområde">
    <vt:lpwstr>83;#Tekniska order|15cea97b-8dbc-45c8-a667-e50160498162</vt:lpwstr>
  </property>
  <property fmtid="{D5CDD505-2E9C-101B-9397-08002B2CF9AE}" pid="6" name="Innehållstyp">
    <vt:lpwstr/>
  </property>
</Properties>
</file>